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102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0937C2-42E1-70E0-1CF7-6678C6D38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3CC82B-87A7-205C-581B-5DF5ACCCC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B84C2C-2B7C-BA15-61BB-1EE452BA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671EF7-6258-9D96-9E5D-77603E9F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18F6F5-41B1-98EF-A968-923B3D43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664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F6C651-62C1-6A8F-1AE4-2F5265F5C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A424D0D-19CB-75A6-74AF-C268D3BA0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C6E157-FDCC-0A0D-974B-97C46F419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A4CF28-4499-783E-7983-1200363E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5BDAF3-9C82-25D7-06C5-7893A69A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80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FE0BC98-EDB7-3881-AFCD-14B566C65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651D1D0-CC61-D0AF-D713-0E003C99B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E522BB-D048-C74F-18ED-3F771797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FB7AE8-E176-B5B6-840F-0EA8D322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C1F2842-44D5-C55C-052C-9FFE3D2C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69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66E746-03F2-3253-9FC7-67AC3C20F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4CF899-2B58-6786-E266-A918F9C08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19D10E-1B86-0010-4AED-AD1D414E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F6B13C-8E8E-F1AD-FF4C-071CA15B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7599BA-1A3B-13D8-50EE-1D58586A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7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B308BF-6DEF-4172-4EF5-35B39933C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49A9543-41E3-C124-AEC9-D4FD4C404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C29B9A-F7EC-BEDD-35EC-BD5BEA39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0C1927-E86E-D94C-289E-5D37E418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D5D982-B8BC-1361-0F0B-17F407F2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28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E89343-6ACC-049D-6D2F-1C566E553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31D150-48DE-1D4D-214E-7B31AC704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C2DA86-FA17-BCF7-42C7-4F6D308C6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5041C1-AE65-0E0E-F857-CE7A68D5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F08693-B66C-80A0-E273-B57C8DFA6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C662AC9-6428-04C5-0278-E31FE452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50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296DAA-494E-6161-E0F3-F73CAA452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8D5483-0F65-278C-21F4-6DDFFD76A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5BBA3E0-C321-DEAF-EDA8-EC693D328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19BE5A7-8741-2DC5-2FF2-2F71E8056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97F25DF-E626-8805-8C40-51AAC141B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7344015-9FF7-90D1-4864-3DA02F32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3FBA992-87EC-1BA5-BE68-32A63884D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5617DFF-C681-2EBB-07F0-EFE2F6F1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490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4F48BC-C6C7-BB83-C54C-869CB1CE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43D29EF-D257-578E-7819-D88AF2A3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F459128-A688-8F90-50FF-A47FEB31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A704A7B-946D-619E-898A-516B5988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538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6FB96E1-D380-E2DB-515F-8F019006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E1E3658-AE88-1D4B-7550-228FEA5B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1F3DF74-A80D-0E79-FAA1-2E360880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03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6B05D2-C284-6B41-5505-A739821FD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3BC536-78A6-2B95-C37B-3BA906F0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BA890AB-5E6F-B692-C258-CC7E20E4A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9D44D0C-F10D-61FC-A8A9-4618D66FE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3AE91F-03C8-734E-E340-35B3EB0FC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8DD1092-EF5E-5092-58DB-F58082C7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68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57E0D2-D624-DB03-BE72-E3EEEF4FE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2CD75E4-2C78-5CEF-615C-5992EC0F5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D21466C-3659-68CD-8E83-E7563D3CE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294BB5-013F-D9B5-707C-04C85B5F4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EE6A5E1-15D2-BFBC-3427-1F665E48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9C6330-41F7-555A-9679-4E818293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32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C459C3F-BE0D-227E-1E75-2C2E88E0A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2F3F9B-0FEA-F856-9C70-B1D09415A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22EBABD-86CF-1407-E99C-FB51C3496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F4B1-CD4D-43FC-BF16-699E172C0ACE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E19486-0A7A-C68E-C395-C6304BE6E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E93B90-4D83-1D0C-FC60-B49BD19D1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27BDA-51BA-42BF-9AE2-469424F31C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9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FFBCB1-DEAA-18BE-E6EE-19C9E08427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55796C2-0886-ADFB-377F-22C00B628F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38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美美 江</dc:creator>
  <cp:lastModifiedBy>美美 江</cp:lastModifiedBy>
  <cp:revision>1</cp:revision>
  <dcterms:created xsi:type="dcterms:W3CDTF">2025-01-09T14:23:31Z</dcterms:created>
  <dcterms:modified xsi:type="dcterms:W3CDTF">2025-01-09T14:23:31Z</dcterms:modified>
</cp:coreProperties>
</file>